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78" r:id="rId3"/>
    <p:sldId id="279" r:id="rId4"/>
    <p:sldId id="280" r:id="rId5"/>
    <p:sldId id="281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296" r:id="rId24"/>
    <p:sldId id="297" r:id="rId25"/>
    <p:sldId id="298" r:id="rId26"/>
    <p:sldId id="300" r:id="rId27"/>
    <p:sldId id="299" r:id="rId28"/>
    <p:sldId id="301" r:id="rId29"/>
    <p:sldId id="302" r:id="rId30"/>
    <p:sldId id="290" r:id="rId31"/>
    <p:sldId id="291" r:id="rId32"/>
    <p:sldId id="292" r:id="rId33"/>
    <p:sldId id="293" r:id="rId34"/>
    <p:sldId id="294" r:id="rId35"/>
    <p:sldId id="295" r:id="rId36"/>
    <p:sldId id="27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872457" y="629266"/>
            <a:ext cx="3087068" cy="270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INSTALANDO DEBIAN, CONFIGURANDO PROTOCOLO SSH E PUTTY SSH 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F307DC-0667-49C6-B6E0-63DF4553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4BED61-2816-4DC9-AFE5-6874CD7A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66"/>
            <a:ext cx="6096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1626644-2D7B-4FA2-92C9-C87984CA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09FE5D3-765F-4CA0-BCDA-CFA844BD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26"/>
            <a:ext cx="6096000" cy="66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9CCA95-FA47-4CF9-8882-B79A26CC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509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5EE5084-08C7-41A8-897D-AAD3132D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CF5D95-4953-47D2-868C-6B11BC5C1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5057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FC6291-C05F-4CB4-8D23-39E07B8B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5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34AF16-C2E6-4E89-8F55-27D2BCF6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370A32-F47E-480C-8D6A-FB7CC00A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5FF93E-F14F-4F36-917F-C93AEB90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5" y="0"/>
            <a:ext cx="6098875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2EDF3D-FB27-42AF-B8F1-3395A7FA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59F379-3D8F-4598-ABE7-954B2925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7E3566-E84C-4921-8A89-23DA827C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320757-CBBA-49E4-A62D-F6419B4D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10272A-FE78-4F53-8A67-C0DDE277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802DD7-2E82-4B05-A9E9-D7BEAD98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096000" cy="6633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7219B26-784D-4669-AFB9-5EC26051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D204F3-F3F3-450B-B445-F5EA9698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6E65EA3-79F5-4403-B5E2-1EB3FF5F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72FDFB-FE5F-445E-8FC6-6E2A7680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8F3367-7CB6-406F-BA87-BCD36F71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4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68F7E2A-7CBD-488B-BA6A-02F34CA8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821F05-D46D-43E2-AD7F-88470286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DA5CA3-DD59-48DB-95F1-27EDE104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423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B5BEDF2-D3DC-4A32-AC2B-33697714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62"/>
            <a:ext cx="6096000" cy="66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2F2C1E-15B9-448D-8109-F7D5AE38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ECA8E8-8582-4E1F-B05A-26302511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2C131FB-A9B6-4BA8-B192-314AD321B4DC}"/>
              </a:ext>
            </a:extLst>
          </p:cNvPr>
          <p:cNvSpPr/>
          <p:nvPr/>
        </p:nvSpPr>
        <p:spPr>
          <a:xfrm>
            <a:off x="2237117" y="2255104"/>
            <a:ext cx="12258136" cy="135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8000" dirty="0">
                <a:solidFill>
                  <a:schemeClr val="tx2">
                    <a:lumMod val="75000"/>
                  </a:schemeClr>
                </a:solidFill>
              </a:rPr>
              <a:t>PROTOCOLO SSH</a:t>
            </a:r>
          </a:p>
        </p:txBody>
      </p:sp>
    </p:spTree>
    <p:extLst>
      <p:ext uri="{BB962C8B-B14F-4D97-AF65-F5344CB8AC3E}">
        <p14:creationId xmlns:p14="http://schemas.microsoft.com/office/powerpoint/2010/main" val="11139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CC6001-156B-4418-BE4B-6D302E29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6230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EB5FC0-B3DD-45BD-A9C1-DCA82FC1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3096"/>
            <a:ext cx="6096000" cy="29933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98EB45-C5AD-4078-B42B-133C33AF9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5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252EDE-E622-4C43-9093-7300E38B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5905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9E0E47-B1AA-47F6-BB24-847663B8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18115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8A6685B-ACF4-4FB5-8697-494F0B4BC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11546"/>
            <a:ext cx="5630443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F5D0B4B-CEA8-4BC5-9584-B2972DA8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98E811-A921-48E5-9C44-98EAC7DA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22042C-1967-4B99-8D8E-E64645D0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24671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0C793F2-DE11-4CE6-AD64-BE9B8D5F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67155"/>
            <a:ext cx="6096000" cy="41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E28F21-5BF6-4B6C-B3C9-7F4C61AB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FFBA5D-7D59-438F-84EC-B4335929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18B76F-E736-4023-9FB5-747EA6EB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260517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4E40D2-C2DE-41BC-B638-EAFC70D3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05177"/>
            <a:ext cx="6096000" cy="39940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96527C-BD79-4B43-B72B-E8294E261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5999" cy="42528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ECC67C-3607-4D18-93F6-D66CD93F5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4252824"/>
            <a:ext cx="6095999" cy="23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DA8B6A-5B4B-43B5-8DA2-46B28B47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8BC6BD3-A055-4FAB-9DF4-17A7F9BC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A5DF93F-30D8-4143-BA69-4F98C206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9715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D26E96-C5E1-4C5B-8112-C0CC0598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50"/>
            <a:ext cx="6096000" cy="56449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15FE37-9B79-4F28-9EA4-EC52073E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5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5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208152-93DA-4972-B062-FA79073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6D5869E-FB47-4B75-A704-79FE89B6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"/>
            <a:ext cx="6095999" cy="66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B60224C-16FA-455D-A8EE-5632190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7FBE29-9FD8-46BE-8D0C-6A139E2E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575"/>
            <a:ext cx="6096000" cy="65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62D306-4F71-412B-AB57-8B0770ED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7644C1-BB66-4ADC-8A27-0F324038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BD87E4-CE84-44FC-98C2-A990308D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56470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744918-425F-414B-9DDB-AD0D93D2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977"/>
            <a:ext cx="6095999" cy="66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3BC108-6236-4273-A138-FF4C3ED3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337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3F17B5-DE87-42CA-9EA3-E677BC05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7252"/>
            <a:ext cx="6095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496B66-AFF5-43AF-8D8F-261A04DA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DD059B-792C-49F9-963C-B999F030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9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48084D-73BB-484D-99EF-94FBFDA1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42873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CA4A0BE-6C10-403A-9180-65C08572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7327"/>
            <a:ext cx="6096000" cy="23032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81D333-3DF6-4CFC-8B90-C416820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"/>
            <a:ext cx="6095999" cy="6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9B271F-B66E-43E5-A340-E9C6CECA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F2AA1B6-EDDB-4FEE-83E9-8D7055A4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626"/>
            <a:ext cx="6095999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DE34E6-58D0-4D92-BCCB-8679F7E5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596B95-CDB8-47E2-99ED-F6CF4C85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8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7C88E4-9DDC-4D57-81D3-6BB9C83D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296450-782F-47E0-B554-1F68CEA7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D1B0F9-31F0-4545-8D2E-62388EE9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096000" cy="6633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A8A1290-DB39-4874-AC0A-DEB0730B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</TotalTime>
  <Words>11</Words>
  <Application>Microsoft Office PowerPoint</Application>
  <PresentationFormat>Widescreen</PresentationFormat>
  <Paragraphs>2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102</cp:revision>
  <dcterms:created xsi:type="dcterms:W3CDTF">2021-01-29T11:30:57Z</dcterms:created>
  <dcterms:modified xsi:type="dcterms:W3CDTF">2022-11-14T20:30:14Z</dcterms:modified>
</cp:coreProperties>
</file>